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8" r:id="rId3"/>
    <p:sldId id="1022" r:id="rId4"/>
    <p:sldId id="1023" r:id="rId5"/>
    <p:sldId id="1040" r:id="rId6"/>
    <p:sldId id="1041" r:id="rId7"/>
    <p:sldId id="1042" r:id="rId8"/>
    <p:sldId id="1024" r:id="rId9"/>
    <p:sldId id="1043" r:id="rId10"/>
    <p:sldId id="1044" r:id="rId11"/>
    <p:sldId id="1045" r:id="rId12"/>
    <p:sldId id="1025" r:id="rId13"/>
    <p:sldId id="1027" r:id="rId14"/>
    <p:sldId id="1028" r:id="rId15"/>
    <p:sldId id="1029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重难易错突破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196753"/>
            <a:ext cx="11459670" cy="403244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1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瓶子里有一些牛奶。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就近原则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句型中出现两个及两个以上并列的主语时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动词的形式由最靠近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动词的名词决定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遵循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就近原则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5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03244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公园里有两个男孩和一个女孩。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句型的特殊疑问句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句型的特殊疑问句主要有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作引导词的两种情况。句型结构为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many/How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可数名词复数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37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pc="-1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chairs in the classroom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</a:t>
            </a:r>
            <a:r>
              <a:rPr lang="zh-CN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some milk in the bottle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fifty, and, is, computers, TV, the, a, in, classroom, there 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66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any chairs in the classroom?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26281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are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38781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isn’t any milk in the bottle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51742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TV and fifty computers in the classroom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三、仿照例句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are there on the tree?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fifty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bag?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0830" y="4037101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toys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46734" y="4575166"/>
            <a:ext cx="10518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is one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373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pupils,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838622" y="2568387"/>
            <a:ext cx="1057603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pupils are there in your class?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8622" y="3316630"/>
            <a:ext cx="2823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are thirty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9342"/>
            <a:ext cx="11485848" cy="55399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仿照例句写句子。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thirteen crayons in the box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0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82.jpg" descr="id:21474957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599262" y="1486274"/>
            <a:ext cx="1503025" cy="1503025"/>
          </a:xfrm>
          <a:prstGeom prst="rect">
            <a:avLst/>
          </a:prstGeom>
        </p:spPr>
      </p:pic>
      <p:pic>
        <p:nvPicPr>
          <p:cNvPr id="5" name="gyy83.jpg" descr="id:21474957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27454" y="2746394"/>
            <a:ext cx="1718945" cy="1718945"/>
          </a:xfrm>
          <a:prstGeom prst="rect">
            <a:avLst/>
          </a:prstGeom>
        </p:spPr>
      </p:pic>
      <p:pic>
        <p:nvPicPr>
          <p:cNvPr id="6" name="gyy84.jpg" descr="id:2147495723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3598" y="4994528"/>
            <a:ext cx="1718945" cy="131479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09710" y="3070598"/>
            <a:ext cx="45495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There is a book on the desk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478582" y="4826000"/>
            <a:ext cx="8928992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26670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two cakes and two apples/two apples and two cakes in Sarah’s bag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句型的用法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see in the classroom?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能在教室里看到什么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chairs are there in the classroom?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里有多少把椅子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829" y="1619407"/>
            <a:ext cx="2287994" cy="611335"/>
          </a:xfrm>
          <a:prstGeom prst="rect">
            <a:avLst/>
          </a:prstGeom>
        </p:spPr>
      </p:pic>
      <p:pic>
        <p:nvPicPr>
          <p:cNvPr id="5" name="gyy80.jpg" descr="id:21474956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9710" y="2512676"/>
            <a:ext cx="4088194" cy="210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196752"/>
            <a:ext cx="11505340" cy="4176464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4184" y="1017549"/>
            <a:ext cx="2432332" cy="628503"/>
          </a:xfrm>
          <a:prstGeom prst="rect">
            <a:avLst/>
          </a:prstGeom>
        </p:spPr>
      </p:pic>
      <p:pic>
        <p:nvPicPr>
          <p:cNvPr id="6" name="M5.EPS" descr="id:2147495688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22" y="1556792"/>
            <a:ext cx="11200130" cy="360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700808"/>
            <a:ext cx="11505340" cy="259228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句型常用于表示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某时存在某人或某物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。其中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可以看作是引导词，没有实际意义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动词后面的名词或名词词组是句子的主语，主语后常接表地点或时间的状语。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动词根据主语的单复数和时态的变化而变化。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句型的基本结构见上图。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003976"/>
            <a:ext cx="11505340" cy="45735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3945"/>
            <a:ext cx="11485848" cy="457356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句型的就近原则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句型常用来表示某处有某人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,there be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句型中的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动词应与后面名词的数保持一致。若名词是可数名词单数或不可数名词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动词用单数；若名词是可数名词复数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动词用复数。如：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nineteen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这儿只有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支蜡笔。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杯子里有一些水。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昨天树下有一些猫。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拓展-双.EPS" descr="id:21474956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204174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410966"/>
            <a:ext cx="11505340" cy="3314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96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句型的一般疑问句的肯定回答为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桌子上有水吗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有。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/No,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06" y="1414586"/>
            <a:ext cx="11505340" cy="252202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记忆口诀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句型有特点，主语放在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后面。主语单数用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主语复数要用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。变否定，很简单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后要把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添。变问句也不难，把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前。肯定句中用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否定疑问变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句型的正确形式填空。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 months in a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crayon on his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thirteen boats on the lake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cheese in the small pizza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water on the floor just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51989"/>
            <a:ext cx="2562252" cy="74019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10531" y="2383384"/>
            <a:ext cx="1673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There are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10531" y="2874141"/>
            <a:ext cx="14221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is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0531" y="3649297"/>
            <a:ext cx="1912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There were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10531" y="4172517"/>
            <a:ext cx="14221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is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0531" y="4778325"/>
            <a:ext cx="176195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was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51845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可数名词单数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书桌上有一支钢笔。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可数名词复数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地上有四个苹果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603" y="824068"/>
            <a:ext cx="1719156" cy="51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2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686</Words>
  <Application>Microsoft Office PowerPoint</Application>
  <PresentationFormat>自定义</PresentationFormat>
  <Paragraphs>85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418</cp:revision>
  <dcterms:created xsi:type="dcterms:W3CDTF">2020-11-06T05:24:00Z</dcterms:created>
  <dcterms:modified xsi:type="dcterms:W3CDTF">2025-06-10T01:39:25Z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